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299" r:id="rId65"/>
    <p:sldId id="321" r:id="rId66"/>
    <p:sldId id="30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8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0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6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8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6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B4B27-21E0-4BC5-A82C-F7E4E8B4F1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39DC5-136E-4051-96D3-4ED31225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88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CSI2007</a:t>
            </a: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Data Communication and Networks</a:t>
            </a:r>
          </a:p>
        </p:txBody>
      </p:sp>
    </p:spTree>
    <p:extLst>
      <p:ext uri="{BB962C8B-B14F-4D97-AF65-F5344CB8AC3E}">
        <p14:creationId xmlns:p14="http://schemas.microsoft.com/office/powerpoint/2010/main" val="5850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7848600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001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924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38274"/>
            <a:ext cx="78486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3463"/>
            <a:ext cx="7772399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14413"/>
            <a:ext cx="792480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153400" cy="535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81088"/>
            <a:ext cx="7848599" cy="531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8000999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4924"/>
            <a:ext cx="7772399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42988"/>
            <a:ext cx="7681912" cy="528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61999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38250"/>
            <a:ext cx="77724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00163"/>
            <a:ext cx="7924800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2063"/>
            <a:ext cx="7924800" cy="506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0263"/>
            <a:ext cx="7467600" cy="353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23988"/>
            <a:ext cx="7924800" cy="47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6338"/>
            <a:ext cx="7848600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81534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6824"/>
            <a:ext cx="7848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199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00100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762000"/>
            <a:ext cx="76962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92479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848600" cy="52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848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7724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80009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2538"/>
            <a:ext cx="7924800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57300"/>
            <a:ext cx="7848599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8610600" cy="524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0"/>
            <a:ext cx="8001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295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772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696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96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696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077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71550"/>
            <a:ext cx="800100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337621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0613"/>
            <a:ext cx="8077200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19400"/>
            <a:ext cx="4343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057274"/>
            <a:ext cx="82296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23963"/>
            <a:ext cx="7848600" cy="494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3450"/>
            <a:ext cx="8001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4924"/>
            <a:ext cx="8305799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9174"/>
            <a:ext cx="79248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33400"/>
            <a:ext cx="81153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991600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009650"/>
            <a:ext cx="8196262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69383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771525"/>
            <a:ext cx="8186737" cy="578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752474"/>
            <a:ext cx="816292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85838"/>
            <a:ext cx="8077200" cy="541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66800"/>
            <a:ext cx="8077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14400"/>
            <a:ext cx="7848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14400"/>
            <a:ext cx="7772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081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1"/>
            <a:ext cx="807719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7237"/>
            <a:ext cx="8000999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09600"/>
            <a:ext cx="805915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7772399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7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</Words>
  <Application>Microsoft Office PowerPoint</Application>
  <PresentationFormat>On-screen Show (4:3)</PresentationFormat>
  <Paragraphs>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Times New Roman</vt:lpstr>
      <vt:lpstr>Office Theme</vt:lpstr>
      <vt:lpstr>CSI2007 Data Communication and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Singaravelan</cp:lastModifiedBy>
  <cp:revision>62</cp:revision>
  <dcterms:created xsi:type="dcterms:W3CDTF">2020-11-10T21:45:46Z</dcterms:created>
  <dcterms:modified xsi:type="dcterms:W3CDTF">2021-03-08T13:54:27Z</dcterms:modified>
</cp:coreProperties>
</file>